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8" r:id="rId3"/>
    <p:sldId id="261" r:id="rId4"/>
    <p:sldId id="260" r:id="rId5"/>
    <p:sldId id="259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>
        <p:scale>
          <a:sx n="69" d="100"/>
          <a:sy n="69" d="100"/>
        </p:scale>
        <p:origin x="-1350" y="-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948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528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996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871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007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994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463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951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146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092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716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2BBE4-6193-40F4-BD0D-E0AAE62FCF01}" type="datetimeFigureOut">
              <a:rPr lang="ru-RU" smtClean="0"/>
              <a:t>11.03.2017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A55FE-5526-493C-B416-DDB6554A52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62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антон\Desktop\water-drop-clipart-black-and-white-panda-free-190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27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723" y="4941168"/>
            <a:ext cx="3131840" cy="864096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1800" b="0" i="1" dirty="0" smtClean="0">
                <a:latin typeface="Times New Roman" pitchFamily="18" charset="0"/>
                <a:cs typeface="Times New Roman" pitchFamily="18" charset="0"/>
              </a:rPr>
              <a:t>Проект предназначен для учащихся 1-4 классов.</a:t>
            </a:r>
            <a:endParaRPr lang="ru-RU" sz="4000" b="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877272"/>
            <a:ext cx="2736304" cy="792088"/>
          </a:xfrm>
        </p:spPr>
        <p:txBody>
          <a:bodyPr>
            <a:noAutofit/>
          </a:bodyPr>
          <a:lstStyle/>
          <a:p>
            <a:r>
              <a:rPr lang="ru-RU" sz="14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Бессонова Кристина Вадимовна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476672"/>
            <a:ext cx="39604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«Вода-путешественница»</a:t>
            </a:r>
          </a:p>
        </p:txBody>
      </p:sp>
    </p:spTree>
    <p:extLst>
      <p:ext uri="{BB962C8B-B14F-4D97-AF65-F5344CB8AC3E}">
        <p14:creationId xmlns:p14="http://schemas.microsoft.com/office/powerpoint/2010/main" val="224249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антон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656" y="744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4827" y="260648"/>
            <a:ext cx="7632848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природного явления: круговорот воды в природе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Познакомиться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понятием "Круговорот воды".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Проанализировать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информацию, полученную в ходе проекта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Оценить значимость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круговорота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воды</a:t>
            </a:r>
          </a:p>
          <a:p>
            <a:pPr marL="0" indent="0"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Гипотеза: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Участие в проекте даст нам новые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знания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воде.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нтон\Desktop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6645" y="3501008"/>
            <a:ext cx="3698808" cy="36599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86403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антон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636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что превратилось наше облако?</a:t>
            </a:r>
          </a:p>
        </p:txBody>
      </p:sp>
      <p:pic>
        <p:nvPicPr>
          <p:cNvPr id="3074" name="Picture 2" descr="C:\Users\антон\Desktop\i (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5544616" cy="3410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7337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антон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636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1.Что такое круговорот воды?</a:t>
            </a:r>
          </a:p>
        </p:txBody>
      </p:sp>
      <p:pic>
        <p:nvPicPr>
          <p:cNvPr id="1026" name="Picture 2" descr="C:\Users\антон\Desktop\i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245365"/>
            <a:ext cx="3442245" cy="37890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Ребята, давайте разделимся на 2 группы. Первая группа найдет понятие, что такое круговорот воды, а вторая нарисует схему.</a:t>
            </a:r>
            <a:endParaRPr lang="ru-RU" dirty="0"/>
          </a:p>
        </p:txBody>
      </p:sp>
      <p:pic>
        <p:nvPicPr>
          <p:cNvPr id="1027" name="Picture 3" descr="C:\Users\антон\Desktop\i (10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21094"/>
            <a:ext cx="4335644" cy="2837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76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антон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636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64" y="-33033"/>
            <a:ext cx="8229600" cy="869745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2.Кому нужна вода на Земле?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антон\Desktop\i (6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80728"/>
            <a:ext cx="3523143" cy="2807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нтон\Desktop\i (7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0728"/>
            <a:ext cx="3672408" cy="2807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нтон\Desktop\i (8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62472"/>
            <a:ext cx="3672408" cy="2895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антон\Desktop\i (9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962472"/>
            <a:ext cx="3523143" cy="2895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25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антон\Desktop\i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9636" y="-22860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64" y="-217334"/>
            <a:ext cx="8229600" cy="1143000"/>
          </a:xfrm>
        </p:spPr>
        <p:txBody>
          <a:bodyPr/>
          <a:lstStyle/>
          <a:p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3.Какие свойства у воды?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антон\Desktop\i (1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373" y="1844824"/>
            <a:ext cx="3332879" cy="2551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нтон\Desktop\i (1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340768"/>
            <a:ext cx="4227513" cy="2377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антон\Desktop\i (3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204262"/>
            <a:ext cx="2452489" cy="26765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60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484</TotalTime>
  <Words>105</Words>
  <Application>Microsoft Office PowerPoint</Application>
  <PresentationFormat>Экран (4:3)</PresentationFormat>
  <Paragraphs>17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Проект предназначен для учащихся 1-4 классов.</vt:lpstr>
      <vt:lpstr>Презентация PowerPoint</vt:lpstr>
      <vt:lpstr>Во что превратилось наше облако?</vt:lpstr>
      <vt:lpstr>1.Что такое круговорот воды?</vt:lpstr>
      <vt:lpstr>2.Кому нужна вода на Земле?</vt:lpstr>
      <vt:lpstr>3.Какие свойства у воды?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Серов Презентация по Истории</dc:title>
  <dc:creator>Семья</dc:creator>
  <cp:lastModifiedBy>антон шутов</cp:lastModifiedBy>
  <cp:revision>41</cp:revision>
  <dcterms:created xsi:type="dcterms:W3CDTF">2016-09-27T11:35:40Z</dcterms:created>
  <dcterms:modified xsi:type="dcterms:W3CDTF">2017-03-11T14:59:56Z</dcterms:modified>
</cp:coreProperties>
</file>